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6" r:id="rId2"/>
    <p:sldId id="257" r:id="rId3"/>
    <p:sldId id="268" r:id="rId4"/>
    <p:sldId id="283" r:id="rId5"/>
    <p:sldId id="290" r:id="rId6"/>
    <p:sldId id="291" r:id="rId7"/>
    <p:sldId id="269" r:id="rId8"/>
    <p:sldId id="289" r:id="rId9"/>
    <p:sldId id="285" r:id="rId10"/>
    <p:sldId id="286" r:id="rId11"/>
    <p:sldId id="271" r:id="rId12"/>
    <p:sldId id="260" r:id="rId13"/>
    <p:sldId id="263" r:id="rId14"/>
    <p:sldId id="274" r:id="rId15"/>
    <p:sldId id="272" r:id="rId16"/>
    <p:sldId id="273" r:id="rId17"/>
    <p:sldId id="276" r:id="rId18"/>
    <p:sldId id="284" r:id="rId19"/>
    <p:sldId id="275" r:id="rId20"/>
    <p:sldId id="288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05678F-8F3C-4730-9B6F-0ECE8DAFE561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5DE178-9B9D-4727-A55E-60926B829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F88C6-681F-466F-915B-CA6D81CA3179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B7CD-AE67-4B62-982D-FDBF17A13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3E4F0-B2D8-4DC1-A4F8-F9139B31E3EB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8182F-CA2A-42F1-B452-A1EE9D7CE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BCFC9-3734-4717-8E9D-27CB11503A9C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B10D-A516-46CF-8BEF-D2EDF9F7B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DC21C-883A-4B11-B0CB-0B4ACD1DB1AD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2658C-E7DC-40F6-B763-BDF447883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993D-1B4E-455C-A164-23952B7631FA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76A6E-F074-45D8-A562-57371B780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63A8-922C-4AA9-BCEC-4AA724064E2D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D642-8400-487A-86BB-D144DD564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05B09-C1C5-469D-82EA-536722900EB9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4C54-5554-4AE5-A9E1-D363F7F57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2D10-91FE-4811-B20D-6B7C77F5208D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D307F-D16F-4E7D-83A3-E3D37A32E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624C-9EC4-4AAA-80A8-2EECC0DBAF3C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8D65A-82F2-4D29-9834-646438806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630E-A283-4D0E-B008-CE49E0776E8E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4686-53AE-4E27-A3AF-A1847EFAF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63D69-8409-4E0F-BDF7-03CD930A9BEB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72D5-82D1-4F2F-A1F1-2670601D4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824FCA-3567-42F3-8F72-B92233628DF6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50E778-AF9E-43E0-85CE-3B86AF457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tuncrb@yandex.r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14339" name="Picture 2" descr="C:\Users\user\Desktop\ту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Фельдшерские пункты</a:t>
            </a:r>
            <a:endParaRPr lang="ru-RU" dirty="0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23555" name="Рисунок 4" descr="ФАП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44675"/>
            <a:ext cx="80581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857250" y="1214438"/>
          <a:ext cx="7929563" cy="5110162"/>
        </p:xfrm>
        <a:graphic>
          <a:graphicData uri="http://schemas.openxmlformats.org/presentationml/2006/ole">
            <p:oleObj spid="_x0000_s2050" name="Worksheet" r:id="rId3" imgW="7953254" imgH="63628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Тункинская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ЦРБ» работают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врачей и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средних медицинских работников.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Имеются вакантные должности по следующим специальностям: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39750" y="1844675"/>
          <a:ext cx="7920038" cy="2689225"/>
        </p:xfrm>
        <a:graphic>
          <a:graphicData uri="http://schemas.openxmlformats.org/drawingml/2006/table">
            <a:tbl>
              <a:tblPr/>
              <a:tblGrid>
                <a:gridCol w="3028950"/>
                <a:gridCol w="2251075"/>
                <a:gridCol w="2640013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специальность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Заработная плата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 по программе «Земский доктор»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Врач-офтальмолог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Врач-хирург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общей практики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Врач-оториноларинголог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Врач-педиатр  участковый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 –терапевт участковый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51466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Операционный блок ГБУЗ «</a:t>
            </a:r>
            <a:r>
              <a:rPr lang="ru-RU" sz="25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Тункинская</a:t>
            </a:r>
            <a:r>
              <a:rPr lang="ru-RU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ЦРБ»</a:t>
            </a:r>
            <a:endParaRPr lang="ru-RU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2205038"/>
            <a:ext cx="4133850" cy="4389437"/>
          </a:xfrm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84313"/>
            <a:ext cx="40036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ru-RU" smtClean="0"/>
              <a:t>Родильное отделение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 descr="O:\Ирина Николаевна\Фото\IMG_20160616_151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eaLnBrk="1" hangingPunct="1"/>
            <a:r>
              <a:rPr lang="ru-RU" sz="4600" smtClean="0"/>
              <a:t>                 </a:t>
            </a:r>
            <a:r>
              <a:rPr lang="ru-RU" sz="2400" smtClean="0"/>
              <a:t>Хирургическое отделение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 descr="O:\Шенхорова АД\ФОТО ХИРУРГИИ\IMG-91f944cc19c7b37c73b2a10eb7d4f985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8413"/>
            <a:ext cx="81375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3" descr="C:\Users\user\Desktop\хх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0"/>
            <a:ext cx="8135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ru-RU" sz="4600" smtClean="0"/>
              <a:t>         </a:t>
            </a:r>
            <a:r>
              <a:rPr lang="ru-RU" sz="2400" smtClean="0"/>
              <a:t>Вертолетная площадка на территории ЦРБ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Содержимое 8" descr="O:\Долгор Доржиевна\Фото площадка\Приложение Бурятия\IMG_1827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064500" cy="1223963"/>
          </a:xfrm>
        </p:spPr>
        <p:txBody>
          <a:bodyPr/>
          <a:lstStyle/>
          <a:p>
            <a:pPr algn="ctr" eaLnBrk="1" hangingPunct="1"/>
            <a:r>
              <a:rPr lang="ru-RU" sz="4500" smtClean="0"/>
              <a:t>Вид детской консультации, включенной в план 2018г.</a:t>
            </a:r>
          </a:p>
        </p:txBody>
      </p:sp>
      <p:pic>
        <p:nvPicPr>
          <p:cNvPr id="32770" name="Содержимое 4" descr="DSCF60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447800"/>
            <a:ext cx="3959225" cy="2989263"/>
          </a:xfrm>
        </p:spPr>
      </p:pic>
      <p:pic>
        <p:nvPicPr>
          <p:cNvPr id="32771" name="Рисунок 5" descr="DSCF60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249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user\Desktop\тун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1440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916113"/>
            <a:ext cx="8229600" cy="344646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250000"/>
              </a:lnSpc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Тункинский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 занимает Саяно-Прибайкальскую часть Республики Бурятия и находится на расстоянии  500 км от г. Улан-Удэ. С севера его границы проходят по гольцам Восточных Саян, с запада – по массиву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Мунко-Сардык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 юга - по хребту </a:t>
            </a:r>
            <a:r>
              <a:rPr lang="ru-RU" sz="20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Хамар-Дабан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Южным соседом является Монголия,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западным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Иркутская область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user\Desktop\тун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144000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 Достопримечательности Тункинской долины</a:t>
            </a:r>
          </a:p>
        </p:txBody>
      </p:sp>
      <p:pic>
        <p:nvPicPr>
          <p:cNvPr id="35842" name="Picture 2" descr="C:\Users\user\Desktop\т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52513"/>
            <a:ext cx="9144000" cy="580548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3686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36867" name="Picture 2" descr="C:\Users\user\Desktop\тун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0" name="Picture 2" descr="C:\Users\user\Desktop\в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z="2400" smtClean="0"/>
              <a:t>                             Здравница «Нилова пустынь»</a:t>
            </a:r>
          </a:p>
        </p:txBody>
      </p:sp>
      <p:pic>
        <p:nvPicPr>
          <p:cNvPr id="4" name="Picture 2" descr="C:\Users\Инга\Desktop\РЕКЛАМА\Для Людмилы\фото на рекламу\Филатов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31750" y="959309"/>
            <a:ext cx="4680065" cy="2778009"/>
          </a:xfrm>
          <a:effectLst>
            <a:glow rad="127000">
              <a:schemeClr val="tx2">
                <a:lumMod val="40000"/>
                <a:lumOff val="60000"/>
              </a:schemeClr>
            </a:glow>
          </a:effectLst>
          <a:extLst>
            <a:ext uri="{909E8E84-426E-40DD-AFC4-6F175D3DCCD1}"/>
          </a:extLst>
        </p:spPr>
      </p:pic>
      <p:pic>
        <p:nvPicPr>
          <p:cNvPr id="5" name="Содержимое 5" descr="Река Ехэ Уган. Нилова Пустынь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1386" y="1310767"/>
            <a:ext cx="4690864" cy="2651639"/>
          </a:xfrm>
          <a:prstGeom prst="rect">
            <a:avLst/>
          </a:prstGeom>
          <a:effectLst>
            <a:glow rad="127000">
              <a:schemeClr val="tx2">
                <a:lumMod val="40000"/>
                <a:lumOff val="60000"/>
              </a:schemeClr>
            </a:glow>
          </a:effectLst>
        </p:spPr>
      </p:pic>
      <p:pic>
        <p:nvPicPr>
          <p:cNvPr id="6" name="Содержимое 5" descr="Шумак.JPG"/>
          <p:cNvPicPr>
            <a:picLocks noChangeAspect="1"/>
          </p:cNvPicPr>
          <p:nvPr/>
        </p:nvPicPr>
        <p:blipFill rotWithShape="1">
          <a:blip r:embed="rId4" cstate="print"/>
          <a:srcRect t="1439" b="12445"/>
          <a:stretch/>
        </p:blipFill>
        <p:spPr>
          <a:xfrm>
            <a:off x="31750" y="4043878"/>
            <a:ext cx="5112568" cy="2841734"/>
          </a:xfrm>
          <a:prstGeom prst="rect">
            <a:avLst/>
          </a:prstGeom>
          <a:effectLst>
            <a:glow rad="127000">
              <a:schemeClr val="accent1">
                <a:lumMod val="20000"/>
                <a:lumOff val="80000"/>
              </a:schemeClr>
            </a:glo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39246" y="4114202"/>
            <a:ext cx="4656385" cy="2777387"/>
          </a:xfrm>
          <a:prstGeom prst="rect">
            <a:avLst/>
          </a:prstGeom>
          <a:noFill/>
          <a:ln>
            <a:noFill/>
          </a:ln>
          <a:effectLst>
            <a:glow rad="127000">
              <a:schemeClr val="tx2">
                <a:lumMod val="20000"/>
                <a:lumOff val="8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user\Desktop\т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2" descr="C:\Users\user\Desktop\тун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4531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7162800" cy="4873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Тункинский</a:t>
            </a:r>
            <a: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район</a:t>
            </a:r>
            <a:b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5" descr="карта бурят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563938" cy="2520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5364088" y="4077072"/>
            <a:ext cx="3566469" cy="251786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4067175" y="1341438"/>
            <a:ext cx="47529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Площадь – 11800 кв.км.   </a:t>
            </a:r>
          </a:p>
          <a:p>
            <a:r>
              <a:rPr lang="ru-RU">
                <a:latin typeface="Constantia" pitchFamily="18" charset="0"/>
              </a:rPr>
              <a:t>Население –21194  человек</a:t>
            </a:r>
          </a:p>
          <a:p>
            <a:r>
              <a:rPr lang="ru-RU">
                <a:latin typeface="Constantia" pitchFamily="18" charset="0"/>
              </a:rPr>
              <a:t>Мужчин – 47%, женщин – 53% </a:t>
            </a:r>
          </a:p>
          <a:p>
            <a:r>
              <a:rPr lang="ru-RU">
                <a:latin typeface="Constantia" pitchFamily="18" charset="0"/>
              </a:rPr>
              <a:t>Плотность населения – 0.55 чел.на 1 кв.км.   Население городское      сельское</a:t>
            </a:r>
          </a:p>
          <a:p>
            <a:r>
              <a:rPr lang="ru-RU">
                <a:latin typeface="Constantia" pitchFamily="18" charset="0"/>
              </a:rPr>
              <a:t>РБ                    55%                 45%</a:t>
            </a:r>
          </a:p>
          <a:p>
            <a:r>
              <a:rPr lang="ru-RU">
                <a:latin typeface="Constantia" pitchFamily="18" charset="0"/>
              </a:rPr>
              <a:t>РФ                    73%                 27%</a:t>
            </a:r>
          </a:p>
          <a:p>
            <a:r>
              <a:rPr lang="ru-RU">
                <a:latin typeface="Constantia" pitchFamily="18" charset="0"/>
              </a:rPr>
              <a:t>СФО                 71%                 29%</a:t>
            </a:r>
          </a:p>
          <a:p>
            <a:endParaRPr lang="ru-RU">
              <a:latin typeface="Constant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950" y="4271963"/>
            <a:ext cx="5327650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Затраты жителей на транспортные расходы: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+mn-lt"/>
                <a:cs typeface="+mn-cs"/>
              </a:rPr>
              <a:t>Внутри республики – от 100 </a:t>
            </a:r>
            <a:r>
              <a:rPr lang="ru-RU" dirty="0" err="1">
                <a:latin typeface="+mn-lt"/>
                <a:cs typeface="+mn-cs"/>
              </a:rPr>
              <a:t>руб</a:t>
            </a:r>
            <a:r>
              <a:rPr lang="ru-RU" dirty="0">
                <a:latin typeface="+mn-lt"/>
                <a:cs typeface="+mn-cs"/>
              </a:rPr>
              <a:t> до 950 руб.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+mn-lt"/>
                <a:cs typeface="+mn-cs"/>
              </a:rPr>
              <a:t>Москва – 5500-30000 руб.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+mn-lt"/>
                <a:cs typeface="+mn-cs"/>
              </a:rPr>
              <a:t>Новосибирск – от 5000 до 20000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61822" y="-166637"/>
            <a:ext cx="7851648" cy="792087"/>
          </a:xfrm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ГБУЗ «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Тункинская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ЦРБ»</a:t>
            </a:r>
            <a:endParaRPr lang="ru-RU" sz="2000" b="1" i="1" dirty="0"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19250" y="981075"/>
            <a:ext cx="6697663" cy="3063875"/>
          </a:xfrm>
        </p:spPr>
        <p:txBody>
          <a:bodyPr lIns="0" rIns="18288">
            <a:norm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25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Информация по врачебным вакансиям </a:t>
            </a:r>
            <a:endParaRPr lang="ru-RU" sz="2500" smtClean="0"/>
          </a:p>
          <a:p>
            <a:pPr marL="0" indent="0" algn="ctr">
              <a:buFont typeface="Wingdings 2" pitchFamily="18" charset="2"/>
              <a:buNone/>
              <a:defRPr/>
            </a:pPr>
            <a:endParaRPr lang="ru-RU" sz="1600" b="1" i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1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Главный врач ГБУЗ «Тункинская ЦРБ»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16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Дамнин Викторович Мунконов</a:t>
            </a:r>
          </a:p>
        </p:txBody>
      </p:sp>
      <p:pic>
        <p:nvPicPr>
          <p:cNvPr id="18435" name="Рисунок 3" descr="G:\црб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36838"/>
            <a:ext cx="856773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0"/>
            <a:ext cx="7848600" cy="6597650"/>
          </a:xfrm>
        </p:spPr>
        <p:txBody>
          <a:bodyPr>
            <a:noAutofit/>
          </a:bodyPr>
          <a:lstStyle/>
          <a:p>
            <a:pPr algn="ctr">
              <a:lnSpc>
                <a:spcPct val="250000"/>
              </a:lnSpc>
              <a:defRPr/>
            </a:pPr>
            <a:r>
              <a:rPr lang="ru-RU" sz="2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Государственное бюджетное учреждение здравоохранения «Тункинская центральная районная больница»,                                   Республика Бурятия, Тункинский район, с. Кырен, ул. Ленина, д. 92;                                Главный врач Мунконов Дамнин Викторович                                      Заместитель главного врача Хартахоева Ирина Николаевна    Начальник отдела кадров Сыренова Елена Евгеньевна               Контактный номер телефона  8(301-47)41-4-41 </a:t>
            </a:r>
            <a:br>
              <a:rPr lang="ru-RU" sz="2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Адрес электронной почты </a:t>
            </a:r>
            <a:r>
              <a:rPr lang="en-US" sz="2000" b="1" smtClean="0"/>
              <a:t>E-mail: </a:t>
            </a:r>
            <a:r>
              <a:rPr lang="en-US" sz="2000" b="1" u="sng" smtClean="0">
                <a:hlinkClick r:id="rId2"/>
              </a:rPr>
              <a:t>tuncrb@yandex.ru</a:t>
            </a:r>
            <a:endParaRPr lang="ru-RU" sz="2000" b="1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СТРУКТУРА БОЛЬНИЦЫ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АПО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Центральная районная поликлиника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(140 посещений в смену)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Детская консультация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(50 посещений в смену)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6 – врачебных амбулаторий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18 – фельдшерско-акушерских пунктов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975" cy="4525963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Стационары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Хирургическое отделение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(13 коек)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Травматологическое отделение (12 коек)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Терапевтическое отделение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(29 коек)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Детское отделение (12 коек)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Инфекционное отделение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(13 коек)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Родильный дом (8 коек)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 bIns="45720" anchor="ctr"/>
          <a:lstStyle/>
          <a:p>
            <a:pPr eaLnBrk="1" hangingPunct="1"/>
            <a:endParaRPr lang="ru-RU" smtClean="0"/>
          </a:p>
        </p:txBody>
      </p:sp>
      <p:pic>
        <p:nvPicPr>
          <p:cNvPr id="21506" name="Picture 4" descr="C:\Users\user\Desktop\тун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Содержимое 7"/>
          <p:cNvSpPr>
            <a:spLocks noGrp="1"/>
          </p:cNvSpPr>
          <p:nvPr>
            <p:ph idx="4294967295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Врачебные амбулатории</a:t>
            </a:r>
            <a:endParaRPr lang="ru-RU" dirty="0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marR="0" eaLnBrk="1" hangingPunct="1"/>
            <a:endParaRPr lang="ru-RU" smtClean="0"/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85518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В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00213"/>
            <a:ext cx="857250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</TotalTime>
  <Words>272</Words>
  <Application>Microsoft Office PowerPoint</Application>
  <PresentationFormat>Экран (4:3)</PresentationFormat>
  <Paragraphs>65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Constantia</vt:lpstr>
      <vt:lpstr>Wingdings 2</vt:lpstr>
      <vt:lpstr>Wingdings</vt:lpstr>
      <vt:lpstr>Times New Roman</vt:lpstr>
      <vt:lpstr>Поток</vt:lpstr>
      <vt:lpstr>Поток</vt:lpstr>
      <vt:lpstr>Поток</vt:lpstr>
      <vt:lpstr>Поток</vt:lpstr>
      <vt:lpstr>Worksheet</vt:lpstr>
      <vt:lpstr>Слайд 1</vt:lpstr>
      <vt:lpstr>Тункинский район занимает Саяно-Прибайкальскую часть Республики Бурятия и находится на расстоянии  500 км от г. Улан-Удэ. С севера его границы проходят по гольцам Восточных Саян, с запада – по массиву Мунко-Сардык, с юга - по хребту Хамар-Дабан. Южным соседом является Монголия,  западным – Иркутская область</vt:lpstr>
      <vt:lpstr>Слайд 3</vt:lpstr>
      <vt:lpstr>Слайд 4</vt:lpstr>
      <vt:lpstr>Слайд 5</vt:lpstr>
      <vt:lpstr>Государственное бюджетное учреждение здравоохранения «Тункинская центральная районная больница»,                                   Республика Бурятия, Тункинский район, с. Кырен, ул. Ленина, д. 92;                                Главный врач Мунконов Дамнин Викторович                                      Заместитель главного врача Хартахоева Ирина Николаевна    Начальник отдела кадров Сыренова Елена Евгеньевна               Контактный номер телефона  8(301-47)41-4-41  Адрес электронной почты E-mail: tuncrb@yandex.ru</vt:lpstr>
      <vt:lpstr>СТРУКТУРА БОЛЬНИЦЫ</vt:lpstr>
      <vt:lpstr>Слайд 8</vt:lpstr>
      <vt:lpstr>Слайд 9</vt:lpstr>
      <vt:lpstr>Слайд 10</vt:lpstr>
      <vt:lpstr>Слайд 11</vt:lpstr>
      <vt:lpstr>В ГБУЗ «Тункинская ЦРБ» работают  60 врачей и 198 средних медицинских работников. Имеются вакантные должности по следующим специальностям: </vt:lpstr>
      <vt:lpstr>Операционный блок ГБУЗ «Тункинская ЦРБ»</vt:lpstr>
      <vt:lpstr>Родильное отделение</vt:lpstr>
      <vt:lpstr>                 Хирургическое отделение</vt:lpstr>
      <vt:lpstr>Слайд 16</vt:lpstr>
      <vt:lpstr>         Вертолетная площадка на территории ЦРБ</vt:lpstr>
      <vt:lpstr>Вид детской консультации, включенной в план 2018г.</vt:lpstr>
      <vt:lpstr>Слайд 19</vt:lpstr>
      <vt:lpstr>Слайд 20</vt:lpstr>
      <vt:lpstr> Достопримечательности Тункинской долины</vt:lpstr>
      <vt:lpstr>Слайд 22</vt:lpstr>
      <vt:lpstr>Слайд 23</vt:lpstr>
      <vt:lpstr>                             Здравница «Нилова пустынь»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МБУЗ «Тункинская ЦРБ»</dc:title>
  <dc:creator>Metod-monitrng</dc:creator>
  <cp:lastModifiedBy>econom</cp:lastModifiedBy>
  <cp:revision>23</cp:revision>
  <dcterms:created xsi:type="dcterms:W3CDTF">2012-12-24T03:03:34Z</dcterms:created>
  <dcterms:modified xsi:type="dcterms:W3CDTF">2017-11-21T04:47:36Z</dcterms:modified>
</cp:coreProperties>
</file>